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ELECTROMAGNETIC RADIATION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3886200"/>
            <a:ext cx="3810000" cy="1752600"/>
          </a:xfrm>
        </p:spPr>
        <p:txBody>
          <a:bodyPr/>
          <a:lstStyle/>
          <a:p>
            <a:r>
              <a:rPr lang="en-IN" b="1" dirty="0" smtClean="0">
                <a:solidFill>
                  <a:srgbClr val="0070C0"/>
                </a:solidFill>
              </a:rPr>
              <a:t>PERENTED BY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LEELAWATI PAIKRA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838199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INTRODUCTION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00B050"/>
                </a:solidFill>
              </a:rPr>
              <a:t>Electromagnetic radiation refers to the waves</a:t>
            </a:r>
          </a:p>
          <a:p>
            <a:r>
              <a:rPr lang="en-IN" b="1" dirty="0" smtClean="0">
                <a:solidFill>
                  <a:srgbClr val="00B050"/>
                </a:solidFill>
              </a:rPr>
              <a:t>(their </a:t>
            </a:r>
            <a:r>
              <a:rPr lang="en-IN" b="1" dirty="0" err="1" smtClean="0">
                <a:solidFill>
                  <a:srgbClr val="00B050"/>
                </a:solidFill>
              </a:rPr>
              <a:t>quanta,photons</a:t>
            </a:r>
            <a:r>
              <a:rPr lang="en-IN" b="1" dirty="0" smtClean="0">
                <a:solidFill>
                  <a:srgbClr val="00B050"/>
                </a:solidFill>
              </a:rPr>
              <a:t>) of the electromagnetic field , propagating through space ,carrying electromagnetic radiant energy .</a:t>
            </a:r>
          </a:p>
          <a:p>
            <a:r>
              <a:rPr lang="en-IN" b="1" dirty="0" smtClean="0">
                <a:solidFill>
                  <a:srgbClr val="00B050"/>
                </a:solidFill>
              </a:rPr>
              <a:t>It includes radio waves ,micro waves, infrared,</a:t>
            </a:r>
          </a:p>
          <a:p>
            <a:r>
              <a:rPr lang="en-IN" b="1" dirty="0" smtClean="0">
                <a:solidFill>
                  <a:srgbClr val="00B050"/>
                </a:solidFill>
              </a:rPr>
              <a:t> visible light ,UV rays ,X-ray and gamma </a:t>
            </a:r>
            <a:r>
              <a:rPr lang="en-IN" b="1" dirty="0" err="1" smtClean="0">
                <a:solidFill>
                  <a:srgbClr val="00B050"/>
                </a:solidFill>
              </a:rPr>
              <a:t>rays.All</a:t>
            </a:r>
            <a:r>
              <a:rPr lang="en-IN" b="1" dirty="0" smtClean="0">
                <a:solidFill>
                  <a:srgbClr val="00B050"/>
                </a:solidFill>
              </a:rPr>
              <a:t> of these waves form part of the electromagnetic radiation.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83057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C00000"/>
                </a:solidFill>
              </a:rPr>
              <a:t>STRUCTURE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9787" y="2220119"/>
            <a:ext cx="49244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371599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PROPERTIES OF ELECTROMAGNETIC RADIATION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05000"/>
            <a:ext cx="8153400" cy="4724400"/>
          </a:xfrm>
        </p:spPr>
        <p:txBody>
          <a:bodyPr/>
          <a:lstStyle/>
          <a:p>
            <a:r>
              <a:rPr lang="en-IN" b="1" dirty="0" smtClean="0">
                <a:solidFill>
                  <a:srgbClr val="00B050"/>
                </a:solidFill>
              </a:rPr>
              <a:t>1 They emit energy continuously in the form of radiation or waves.</a:t>
            </a:r>
          </a:p>
          <a:p>
            <a:r>
              <a:rPr lang="en-IN" b="1" dirty="0" smtClean="0">
                <a:solidFill>
                  <a:srgbClr val="00B050"/>
                </a:solidFill>
              </a:rPr>
              <a:t>2 All these waves travel with the speed of light.</a:t>
            </a:r>
          </a:p>
          <a:p>
            <a:r>
              <a:rPr lang="en-IN" b="1" dirty="0" smtClean="0">
                <a:solidFill>
                  <a:srgbClr val="00B050"/>
                </a:solidFill>
              </a:rPr>
              <a:t>3 No medium is required for the propagation of these waves .</a:t>
            </a:r>
          </a:p>
          <a:p>
            <a:r>
              <a:rPr lang="en-IN" b="1" dirty="0" smtClean="0">
                <a:solidFill>
                  <a:srgbClr val="00B050"/>
                </a:solidFill>
              </a:rPr>
              <a:t>4 When radiation interact with a </a:t>
            </a:r>
            <a:r>
              <a:rPr lang="en-IN" b="1" dirty="0" err="1" smtClean="0">
                <a:solidFill>
                  <a:srgbClr val="00B050"/>
                </a:solidFill>
              </a:rPr>
              <a:t>substance,three</a:t>
            </a:r>
            <a:r>
              <a:rPr lang="en-IN" b="1" dirty="0" smtClean="0">
                <a:solidFill>
                  <a:srgbClr val="00B050"/>
                </a:solidFill>
              </a:rPr>
              <a:t> types of events occur-</a:t>
            </a:r>
          </a:p>
          <a:p>
            <a:r>
              <a:rPr lang="en-IN" b="1" dirty="0" err="1" smtClean="0">
                <a:solidFill>
                  <a:srgbClr val="00B050"/>
                </a:solidFill>
              </a:rPr>
              <a:t>Reflaction,absorption</a:t>
            </a:r>
            <a:r>
              <a:rPr lang="en-IN" b="1" dirty="0" smtClean="0">
                <a:solidFill>
                  <a:srgbClr val="00B050"/>
                </a:solidFill>
              </a:rPr>
              <a:t> transit .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2362199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THE ORDER OF INCREASING ENERGY OF ELECTROMAGNETIC RADIATION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/>
          <a:p>
            <a:r>
              <a:rPr lang="en-IN" b="1" dirty="0" smtClean="0">
                <a:solidFill>
                  <a:srgbClr val="0070C0"/>
                </a:solidFill>
              </a:rPr>
              <a:t>Radio waves &lt; micro waves &lt; IR &lt; visible &lt; UV rays &lt; X-rays &lt; gamma rays &lt; cosmic rays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523999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THE ORDER OF INCREASING WAVELENGTH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2362200"/>
          </a:xfrm>
        </p:spPr>
        <p:txBody>
          <a:bodyPr/>
          <a:lstStyle/>
          <a:p>
            <a:r>
              <a:rPr lang="en-IN" b="1" dirty="0" smtClean="0">
                <a:solidFill>
                  <a:srgbClr val="0070C0"/>
                </a:solidFill>
              </a:rPr>
              <a:t>Cosmic rays &lt; gamma rays &lt; X-rays &lt; UV rays &lt; visible rays &lt; IR rays &lt; micro waves &lt; radio waves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19200"/>
            <a:ext cx="7010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172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ELECTROMAGNETIC RADIATION </vt:lpstr>
      <vt:lpstr>INTRODUCTION </vt:lpstr>
      <vt:lpstr>STRUCTURE</vt:lpstr>
      <vt:lpstr>Slide 4</vt:lpstr>
      <vt:lpstr>PROPERTIES OF ELECTROMAGNETIC RADIATION </vt:lpstr>
      <vt:lpstr>THE ORDER OF INCREASING ENERGY OF ELECTROMAGNETIC RADIATION</vt:lpstr>
      <vt:lpstr>THE ORDER OF INCREASING WAVELENGTH 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ELECTROMAGNETIC RADIATION </dc:title>
  <dc:creator>CG-DTE</dc:creator>
  <cp:lastModifiedBy>HP</cp:lastModifiedBy>
  <cp:revision>23</cp:revision>
  <dcterms:created xsi:type="dcterms:W3CDTF">2006-08-16T00:00:00Z</dcterms:created>
  <dcterms:modified xsi:type="dcterms:W3CDTF">2021-07-09T20:02:25Z</dcterms:modified>
</cp:coreProperties>
</file>